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856CB-2937-444C-A425-EF646F0AE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39389E-8E26-4F5E-B99A-DBC81608F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FCB007-88EC-40DF-895A-7A6F253A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E66AB1-90B7-4882-83AD-0823B066C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D9AA88-169C-4752-B886-7B8634D3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6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F4109-BAD2-4048-BFCE-C822801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2E0A6C-92A5-4928-B261-AF7763143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D1808A-E481-443E-B972-2E046446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DEA6B1-A4F6-4CED-B5AA-9670510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D5C94E-0563-44FC-9175-7B3E981A9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6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4DE7AA2-4433-4DB9-A059-12CBE082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8B4DD0E-1CC1-477F-B18B-093CBD5CE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08B44F-1ACD-4353-88DE-CF54C961B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5182-F06D-4BA7-A108-29D662FEE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EFBC4B-B02B-4015-B538-1CE14125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263DD-6B5F-4771-8677-1B6C9332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CAEB78-2F4A-47F7-8219-24DE379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57F4B2-5E72-4812-9041-FA6661A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523DA8-FFCD-4471-AA21-DE07F9252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2D1327-7534-401C-9C9E-B3006654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5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304E93-420E-4A6F-BBDB-804F0709D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A9BAB-7F9D-4A3C-B1A9-4F62B029E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D6A0D-5EB4-461A-AA26-48FCC68A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625E93-A5B5-4110-92E8-E591B9A6F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D70C44-A78D-4ABB-8035-01DAEFEF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9B0F2-65C8-4DD7-81C6-D76DEA9A5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7A2BE-5913-439E-8243-3E724585C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F52098-8FC8-4518-9323-7994D652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DC2EBE-2866-48F0-9D53-4FF56F5A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A9FFAA-F50D-4822-8AD8-E763B7AC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F58A4A-F652-42F4-9D8F-0B758896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9BD8C9-80B9-44A9-A533-13728180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504C9-2B6F-48F3-937C-E2A03670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2A5A65-1FB2-43EC-A2BB-BA73C986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17A788-AA65-4719-BCDA-69F4476CE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5637886-87B7-4B31-AECF-F99DFCD96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2F482B-C9DF-4091-B3C9-DBAC09C7B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5A6DBD5-8252-4B1C-9C8C-B75DF7D6C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84BAED-44F7-48C6-AACE-17B8F84E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2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D31A6-0FF1-4739-BA8A-C92CAEDF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C3E83B-54F7-4F11-9728-E3184A28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382622-10C5-4894-A7FB-A98A19EE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16343F-4500-4FF2-BAD0-16BB7F05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0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5AFB1E-4E44-4126-935C-B5FCE1333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4F7A8C-95A0-48DF-91CD-1DB20F46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3BED12-CC2F-47F2-BC7C-C6598BC2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2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99839-227D-41C0-AF5D-5058C1DC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079980-9D74-409B-B20C-1BA453B4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65AF89-4D2A-49BD-AC4D-E59E10ED8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CB33E7-807B-4B5E-8C74-6A3BAFAB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6EFC2D-80CC-4A8A-8447-B4F254D4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31487C-E696-4546-8430-9E566709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9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3C17E-08ED-4D50-9E46-F43CAA0F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75324-8BF3-4CA8-8A8D-F96FDF97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F6B97E-21BD-4D67-A999-B05D8050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C6C29FD-1C3E-40DB-B6E8-2DA62D28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4ED6C4-C53E-48CB-927C-85A1E130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93181E8-1225-4E5F-BD01-55A0C8C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1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2A9808-5EC8-4EAB-9559-B52A0E247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4432A5-127F-42EE-8B08-E9871E561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736FCF-78E3-4EDF-8B16-AAFC53332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1544-2C72-48C2-9527-20B3B469A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DE712C-8906-4BF3-B7A0-FE8BEFA54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1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0F5589-7A0C-402E-8F1A-6D29987B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185"/>
            <a:ext cx="12192000" cy="20467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D5A0D49-815D-486E-B768-D673F43F0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8" y="1923760"/>
            <a:ext cx="5168155" cy="11056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D563E1A-E83A-461E-8AF7-22EBA7D8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042" y="3029447"/>
            <a:ext cx="4809793" cy="32438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3A90FFD-A77A-4740-A355-78ED783D0C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1128" y="3210278"/>
            <a:ext cx="5039599" cy="297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50BD1C-7E36-45B2-B193-C1509420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499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DCF21E1-34E0-4280-86CF-D30051EE6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0" y="2149987"/>
            <a:ext cx="3815642" cy="81632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17BE5AE-F673-4CE3-9611-9F548D562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45" y="3044855"/>
            <a:ext cx="5118031" cy="35463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670C084-B886-4C0A-B646-DFF256C279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6490" y="3044855"/>
            <a:ext cx="5474930" cy="354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02B5AC7-D271-4A58-B68D-FB707A9A4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99" y="2149987"/>
            <a:ext cx="4593889" cy="98282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9D0CE36-2474-4A80-897B-F84F08CFE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53" y="3456898"/>
            <a:ext cx="222885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F9434E-CE11-4264-8BE8-0272F7434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6794" y="3429000"/>
            <a:ext cx="4229100" cy="23431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53D9736-E021-4CB0-8D0E-263C82CDF4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62785" y="3456898"/>
            <a:ext cx="25908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9707D6-B35B-42BC-8FEC-647B556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360A6B-A246-46FD-B184-84985BC26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F0428E-B670-45FF-8DA4-DBA7FE247F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778" y="3543300"/>
            <a:ext cx="4895850" cy="29527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31F993B-0D9F-4D4E-9C6B-3F184C2E68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778" y="2147273"/>
            <a:ext cx="3815642" cy="8163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251357-3BD7-4FBC-8747-00DD2AC5D6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1387" y="3362325"/>
            <a:ext cx="43529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4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DD71FEE-3A52-4197-BCB2-0CEAEE21E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78" y="2147273"/>
            <a:ext cx="3815642" cy="81632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E77B7FF-FBB6-4652-BC2D-CD17C4B92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78" y="3040533"/>
            <a:ext cx="5008245" cy="34012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88FE253-9387-4077-BF74-9636EB1C2D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000" y="3040533"/>
            <a:ext cx="5183339" cy="375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8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5CAD056-920C-44AB-81CA-A6283F837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78" y="2147273"/>
            <a:ext cx="3815642" cy="81632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18CCB1-7248-4DF9-9FF1-FE6DCD08B5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65" y="3062649"/>
            <a:ext cx="5782303" cy="36488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88F6345-ECB5-4636-809C-E1723397E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809" y="3140522"/>
            <a:ext cx="5528021" cy="349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9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0</Words>
  <Application>Microsoft Office PowerPoint</Application>
  <PresentationFormat>Произвольный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12</cp:revision>
  <dcterms:created xsi:type="dcterms:W3CDTF">2024-04-02T13:06:59Z</dcterms:created>
  <dcterms:modified xsi:type="dcterms:W3CDTF">2024-12-27T08:08:08Z</dcterms:modified>
</cp:coreProperties>
</file>